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9" r:id="rId3"/>
    <p:sldId id="261" r:id="rId4"/>
    <p:sldId id="258" r:id="rId5"/>
    <p:sldId id="260" r:id="rId6"/>
    <p:sldId id="262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75"/>
  </p:normalViewPr>
  <p:slideViewPr>
    <p:cSldViewPr snapToGrid="0" snapToObjects="1" showGuides="1">
      <p:cViewPr varScale="1">
        <p:scale>
          <a:sx n="106" d="100"/>
          <a:sy n="106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-6" y="-18"/>
    </p:cViewPr>
  </p:notesTextViewPr>
  <p:notesViewPr>
    <p:cSldViewPr snapToGrid="0" snapToObjects="1" showGuides="1">
      <p:cViewPr varScale="1">
        <p:scale>
          <a:sx n="133" d="100"/>
          <a:sy n="133" d="100"/>
        </p:scale>
        <p:origin x="59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58A2C65-332B-E44A-A264-29BBDA2988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1CB10A-F637-4B42-8801-B72B4F839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C6420-53FC-F14F-8CD9-8ABA5EF47CF5}" type="datetimeFigureOut">
              <a:rPr lang="sv-SE" smtClean="0"/>
              <a:t>2026-05-19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C2EF0CF-3D14-3549-8A3C-FBD2356FCF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200E09-9F09-DC43-A9FE-2B9DB53A74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9F26D-EBE8-2642-A6DD-0252260CD8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457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BC6F6-B64C-7D45-9F88-DCEFABCE3C0D}" type="datetimeFigureOut">
              <a:rPr lang="sv-SE" smtClean="0"/>
              <a:t>2026-05-19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CE9E-5E61-494A-B1C7-07CF81D2ED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4178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blå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19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072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lila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19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82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745413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745413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15181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571216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6709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använda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420265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234252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107374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9827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64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grön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46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6" y="1248978"/>
            <a:ext cx="10551776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6" y="3276939"/>
            <a:ext cx="10551776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807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05991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8598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1128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645437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64516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09506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637697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6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orange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53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43784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4E0BD5-B4DE-C540-940A-035B5176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7007881"/>
            <a:ext cx="2743200" cy="3651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2F9B7-6A27-6A40-BBEC-26397E53A938}" type="datetime4">
              <a:rPr lang="sv-SE" smtClean="0"/>
              <a:pPr/>
              <a:t>19 maj 2026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080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20913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912167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1355718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1728954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964783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02119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21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44408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72687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88265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249748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7776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1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BF0D73B-45AA-EF40-93C3-92781C65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267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Här kommer rubrik i gemener</a:t>
            </a:r>
            <a:br>
              <a:rPr lang="sv-SE" dirty="0"/>
            </a:br>
            <a:r>
              <a:rPr lang="sv-SE" dirty="0"/>
              <a:t>Ev. på 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522B0A-863B-D04E-9223-A5E5EA5B7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786400"/>
            <a:ext cx="11522075" cy="2847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9891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3" r:id="rId3"/>
    <p:sldLayoutId id="2147483698" r:id="rId4"/>
    <p:sldLayoutId id="2147483682" r:id="rId5"/>
    <p:sldLayoutId id="2147483660" r:id="rId6"/>
    <p:sldLayoutId id="2147483668" r:id="rId7"/>
    <p:sldLayoutId id="2147483683" r:id="rId8"/>
    <p:sldLayoutId id="2147483664" r:id="rId9"/>
    <p:sldLayoutId id="2147483669" r:id="rId10"/>
    <p:sldLayoutId id="2147483670" r:id="rId11"/>
    <p:sldLayoutId id="2147483671" r:id="rId12"/>
    <p:sldLayoutId id="2147483701" r:id="rId13"/>
    <p:sldLayoutId id="2147483684" r:id="rId14"/>
    <p:sldLayoutId id="2147483672" r:id="rId15"/>
    <p:sldLayoutId id="2147483673" r:id="rId16"/>
    <p:sldLayoutId id="2147483685" r:id="rId17"/>
    <p:sldLayoutId id="2147483675" r:id="rId18"/>
    <p:sldLayoutId id="2147483676" r:id="rId19"/>
    <p:sldLayoutId id="2147483677" r:id="rId20"/>
    <p:sldLayoutId id="2147483678" r:id="rId21"/>
    <p:sldLayoutId id="2147483702" r:id="rId22"/>
    <p:sldLayoutId id="2147483686" r:id="rId23"/>
    <p:sldLayoutId id="2147483679" r:id="rId24"/>
    <p:sldLayoutId id="2147483680" r:id="rId25"/>
    <p:sldLayoutId id="2147483687" r:id="rId26"/>
    <p:sldLayoutId id="2147483681" r:id="rId27"/>
    <p:sldLayoutId id="2147483688" r:id="rId28"/>
    <p:sldLayoutId id="2147483689" r:id="rId29"/>
    <p:sldLayoutId id="2147483690" r:id="rId30"/>
    <p:sldLayoutId id="2147483703" r:id="rId31"/>
    <p:sldLayoutId id="2147483691" r:id="rId32"/>
    <p:sldLayoutId id="2147483692" r:id="rId33"/>
    <p:sldLayoutId id="2147483693" r:id="rId34"/>
    <p:sldLayoutId id="2147483694" r:id="rId35"/>
    <p:sldLayoutId id="2147483695" r:id="rId36"/>
  </p:sldLayoutIdLst>
  <p:hf sldNum="0"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 spc="0">
          <a:solidFill>
            <a:schemeClr val="tx1"/>
          </a:solidFill>
          <a:latin typeface="Arial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2706" userDrawn="1">
          <p15:clr>
            <a:srgbClr val="F26B43"/>
          </p15:clr>
        </p15:guide>
        <p15:guide id="6" pos="4974" userDrawn="1">
          <p15:clr>
            <a:srgbClr val="F26B43"/>
          </p15:clr>
        </p15:guide>
        <p15:guide id="7" pos="63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A2BED2B-DF41-24AB-2852-FDB8BADBFF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1970C6-53B0-A347-8217-6AADCC2B461E}" type="datetime4">
              <a:rPr lang="sv-SE" smtClean="0"/>
              <a:pPr/>
              <a:t>19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664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5A987DA-012C-4A50-2461-B5BFAA7E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959" y="1436914"/>
            <a:ext cx="8371432" cy="509598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4D740EB-10CF-506A-352B-778F9A07CF26}"/>
              </a:ext>
            </a:extLst>
          </p:cNvPr>
          <p:cNvSpPr txBox="1"/>
          <p:nvPr/>
        </p:nvSpPr>
        <p:spPr>
          <a:xfrm>
            <a:off x="1039902" y="430905"/>
            <a:ext cx="677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HAMNPLAN 4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5D559AE-143B-E706-A852-43C998148A46}"/>
              </a:ext>
            </a:extLst>
          </p:cNvPr>
          <p:cNvSpPr txBox="1"/>
          <p:nvPr/>
        </p:nvSpPr>
        <p:spPr>
          <a:xfrm>
            <a:off x="309609" y="4572000"/>
            <a:ext cx="317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13e juni, vårbruket!</a:t>
            </a:r>
          </a:p>
        </p:txBody>
      </p:sp>
    </p:spTree>
    <p:extLst>
      <p:ext uri="{BB962C8B-B14F-4D97-AF65-F5344CB8AC3E}">
        <p14:creationId xmlns:p14="http://schemas.microsoft.com/office/powerpoint/2010/main" val="419396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2DA2EB-B3D7-1EE2-F28E-E989EF61B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Hösten 2026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4C3733-3272-8961-DB72-D18E58DAF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815" y="3276939"/>
            <a:ext cx="10745413" cy="40056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Slå upp dörrarna till den nya lokalen på Storgatan och kunna vägleda än fler seniorer i vad som finns att göra i Piteå.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Utöka samarbetet med föreningar och ha olika inriktningar på samvaron och seniortorg. </a:t>
            </a:r>
          </a:p>
          <a:p>
            <a:r>
              <a:rPr lang="sv-SE" dirty="0"/>
              <a:t>	- Ett förslag är föreningstorsdag på hamnplan; där vi försöker fylla torsdagarna med att olika 	föreningar och samarbetsparters kommer och håller i exempelvis café osv. </a:t>
            </a:r>
          </a:p>
          <a:p>
            <a:r>
              <a:rPr lang="sv-SE" dirty="0"/>
              <a:t>	- De olika grupperna på Hamnplan kommer att erbjudas tider i matsalen (de har tidigare haft 	Hobbyn för gruppaktiviteter). </a:t>
            </a:r>
          </a:p>
          <a:p>
            <a:r>
              <a:rPr lang="sv-SE" dirty="0"/>
              <a:t>	- Utöka samarbetet med polis, våra kommunala aktörer (ex anhörigkoordinator) på seniortorg 	kopplat till att kunna nå även en yngre grupp seniorer. </a:t>
            </a:r>
          </a:p>
        </p:txBody>
      </p:sp>
    </p:spTree>
    <p:extLst>
      <p:ext uri="{BB962C8B-B14F-4D97-AF65-F5344CB8AC3E}">
        <p14:creationId xmlns:p14="http://schemas.microsoft.com/office/powerpoint/2010/main" val="286048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6574EBB-46BB-5BEF-7FCD-E18BB15FC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75553"/>
            <a:ext cx="7193281" cy="53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0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A7C864-2FE6-C5C0-90C9-C9D87CC9A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292" y="0"/>
            <a:ext cx="10745413" cy="1383534"/>
          </a:xfrm>
        </p:spPr>
        <p:txBody>
          <a:bodyPr/>
          <a:lstStyle/>
          <a:p>
            <a:r>
              <a:rPr lang="sv-SE" dirty="0"/>
              <a:t>Storgatan 47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E39691A-9EB8-0A25-418B-5CA106A3F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44" y="1383534"/>
            <a:ext cx="7750627" cy="54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04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8C224D0-0ECA-3E5A-321D-83379B69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85855"/>
            <a:ext cx="7794171" cy="66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2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korfärg">
      <a:dk1>
        <a:srgbClr val="000000"/>
      </a:dk1>
      <a:lt1>
        <a:srgbClr val="FFFFFF"/>
      </a:lt1>
      <a:dk2>
        <a:srgbClr val="00548E"/>
      </a:dk2>
      <a:lt2>
        <a:srgbClr val="E7E6E6"/>
      </a:lt2>
      <a:accent1>
        <a:srgbClr val="00558F"/>
      </a:accent1>
      <a:accent2>
        <a:srgbClr val="000000"/>
      </a:accent2>
      <a:accent3>
        <a:srgbClr val="C94191"/>
      </a:accent3>
      <a:accent4>
        <a:srgbClr val="3AA1A8"/>
      </a:accent4>
      <a:accent5>
        <a:srgbClr val="AFB051"/>
      </a:accent5>
      <a:accent6>
        <a:srgbClr val="F3702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Piteåkommun_2025" id="{E222475E-F329-9B42-9F02-27DFF907E778}" vid="{F547BE55-2FDA-6049-BF4C-DA5FD6DDF6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Presentationsmall_Piteåkommun_2025</Template>
  <TotalTime>89</TotalTime>
  <Words>129</Words>
  <Application>Microsoft Office PowerPoint</Application>
  <PresentationFormat>Bredbild</PresentationFormat>
  <Paragraphs>10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Office-tema</vt:lpstr>
      <vt:lpstr>PowerPoint-presentation</vt:lpstr>
      <vt:lpstr>PowerPoint-presentation</vt:lpstr>
      <vt:lpstr>Hösten 2026</vt:lpstr>
      <vt:lpstr>PowerPoint-presentation</vt:lpstr>
      <vt:lpstr>Storgatan 47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Sjölund</dc:creator>
  <cp:lastModifiedBy>Jennifer Sjölund</cp:lastModifiedBy>
  <cp:revision>2</cp:revision>
  <dcterms:created xsi:type="dcterms:W3CDTF">2026-05-19T06:42:51Z</dcterms:created>
  <dcterms:modified xsi:type="dcterms:W3CDTF">2026-05-19T08:12:38Z</dcterms:modified>
</cp:coreProperties>
</file>